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6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D9F4-17F6-4664-A900-B8AD8BF64B52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1611-F91F-41F7-B8CE-98482097E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чего состоит доброта?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373216"/>
            <a:ext cx="2843808" cy="1484784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Презентация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Москвитиной И.Г.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Воспитателя </a:t>
            </a:r>
            <a:r>
              <a:rPr lang="en-US" sz="1800" dirty="0" smtClean="0">
                <a:solidFill>
                  <a:schemeClr val="tx1"/>
                </a:solidFill>
              </a:rPr>
              <a:t>I </a:t>
            </a:r>
            <a:r>
              <a:rPr lang="ru-RU" sz="1800" dirty="0" smtClean="0">
                <a:solidFill>
                  <a:schemeClr val="tx1"/>
                </a:solidFill>
              </a:rPr>
              <a:t>категории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МДОБУ «Детский сад № 14»</a:t>
            </a:r>
          </a:p>
          <a:p>
            <a:endParaRPr lang="ru-RU" sz="1800" dirty="0"/>
          </a:p>
        </p:txBody>
      </p:sp>
      <p:pic>
        <p:nvPicPr>
          <p:cNvPr id="6" name="Рисунок 5" descr="добр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412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Мы дарим вам радость!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Тепло!</a:t>
            </a:r>
            <a:endParaRPr lang="ru-RU" dirty="0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Из чего состоит доброта?</vt:lpstr>
      <vt:lpstr>Слайд 2</vt:lpstr>
      <vt:lpstr>Слайд 3</vt:lpstr>
      <vt:lpstr>Слайд 4</vt:lpstr>
      <vt:lpstr>Мы дарим вам радость!</vt:lpstr>
      <vt:lpstr>Тепло!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состоит доброта?</dc:title>
  <dc:creator>Indir</dc:creator>
  <cp:lastModifiedBy>Indir</cp:lastModifiedBy>
  <cp:revision>6</cp:revision>
  <dcterms:created xsi:type="dcterms:W3CDTF">2020-08-17T15:56:38Z</dcterms:created>
  <dcterms:modified xsi:type="dcterms:W3CDTF">2020-08-18T09:16:30Z</dcterms:modified>
</cp:coreProperties>
</file>